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63" r:id="rId5"/>
    <p:sldId id="264" r:id="rId6"/>
    <p:sldId id="256" r:id="rId7"/>
    <p:sldId id="258" r:id="rId8"/>
    <p:sldId id="257" r:id="rId9"/>
    <p:sldId id="265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mp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17511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969235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256539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48961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5249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64071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60113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74573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770091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78814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58601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F497A-2871-43D9-8C03-63EFD7149B43}" type="datetimeFigureOut">
              <a:rPr lang="en-AE" smtClean="0"/>
              <a:t>21/06/2023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A4086-9432-4BA3-9448-D95DA7EA0F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63711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17B01F7F-5E51-BB3D-AD4E-7E09AEF29E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713" y="110089"/>
            <a:ext cx="11800573" cy="663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74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0000"/>
    </mc:Choice>
    <mc:Fallback>
      <p:transition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3C44FC-937F-89A0-A8FB-A5577D24C0D6}"/>
              </a:ext>
            </a:extLst>
          </p:cNvPr>
          <p:cNvSpPr txBox="1"/>
          <p:nvPr/>
        </p:nvSpPr>
        <p:spPr>
          <a:xfrm>
            <a:off x="940468" y="268788"/>
            <a:ext cx="103110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0" dirty="0"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A Side Information Graph and the matrix A that fits 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5FF609-A8B8-715D-D930-5C87E20A3D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6" t="13417" r="50208" b="3487"/>
          <a:stretch/>
        </p:blipFill>
        <p:spPr>
          <a:xfrm>
            <a:off x="545432" y="1407694"/>
            <a:ext cx="4600876" cy="27528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25CC83-03D6-4301-26F9-A9684BFE54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50" t="9059" r="2916" b="7844"/>
          <a:stretch/>
        </p:blipFill>
        <p:spPr>
          <a:xfrm>
            <a:off x="7209323" y="2396218"/>
            <a:ext cx="4437246" cy="28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23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rt7">
            <a:hlinkClick r:id="" action="ppaction://media"/>
            <a:extLst>
              <a:ext uri="{FF2B5EF4-FFF2-40B4-BE49-F238E27FC236}">
                <a16:creationId xmlns:a16="http://schemas.microsoft.com/office/drawing/2014/main" id="{3E826AE1-52FE-CCB0-33BE-0C19452352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1972" y="82474"/>
            <a:ext cx="11908055" cy="669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2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rt2">
            <a:hlinkClick r:id="" action="ppaction://media"/>
            <a:extLst>
              <a:ext uri="{FF2B5EF4-FFF2-40B4-BE49-F238E27FC236}">
                <a16:creationId xmlns:a16="http://schemas.microsoft.com/office/drawing/2014/main" id="{DF22B390-6A43-464F-021B-5955CFBF43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73" y="61285"/>
            <a:ext cx="11983453" cy="673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06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rt3">
            <a:hlinkClick r:id="" action="ppaction://media"/>
            <a:extLst>
              <a:ext uri="{FF2B5EF4-FFF2-40B4-BE49-F238E27FC236}">
                <a16:creationId xmlns:a16="http://schemas.microsoft.com/office/drawing/2014/main" id="{882697CE-DD87-F18D-C48C-C1C69407C5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201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6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rt4">
            <a:hlinkClick r:id="" action="ppaction://media"/>
            <a:extLst>
              <a:ext uri="{FF2B5EF4-FFF2-40B4-BE49-F238E27FC236}">
                <a16:creationId xmlns:a16="http://schemas.microsoft.com/office/drawing/2014/main" id="{ECF72717-A6DE-B18B-9C0E-CB67B49BDC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549" y="62564"/>
            <a:ext cx="11978901" cy="673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art5">
            <a:hlinkClick r:id="" action="ppaction://media"/>
            <a:extLst>
              <a:ext uri="{FF2B5EF4-FFF2-40B4-BE49-F238E27FC236}">
                <a16:creationId xmlns:a16="http://schemas.microsoft.com/office/drawing/2014/main" id="{EC60813C-C9F3-3AAB-3A28-0D0FEA056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212" y="91040"/>
            <a:ext cx="11877575" cy="66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7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EC2225-EB1F-8A46-D0F7-301876F9AA86}"/>
              </a:ext>
            </a:extLst>
          </p:cNvPr>
          <p:cNvSpPr txBox="1"/>
          <p:nvPr/>
        </p:nvSpPr>
        <p:spPr>
          <a:xfrm>
            <a:off x="67376" y="269506"/>
            <a:ext cx="12124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Our Side Information Problem with </a:t>
            </a:r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Witsenhausen’s zero-error side information problem </a:t>
            </a:r>
          </a:p>
          <a:p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has some clear advantages: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endParaRPr lang="en-AE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18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EF25B-CC90-49AD-6015-1C5FD1F56B79}"/>
                  </a:ext>
                </a:extLst>
              </p:cNvPr>
              <p:cNvSpPr txBox="1"/>
              <p:nvPr/>
            </p:nvSpPr>
            <p:spPr>
              <a:xfrm>
                <a:off x="67377" y="1223613"/>
                <a:ext cx="1212462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Witsenhausen requires the entire codeword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be recovered, while we are interested in only a singular bit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Some obvious advantages are: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Shorter encoding lengths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Ensures faster transmission speeds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EF25B-CC90-49AD-6015-1C5FD1F56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77" y="1223613"/>
                <a:ext cx="12124623" cy="1569660"/>
              </a:xfrm>
              <a:prstGeom prst="rect">
                <a:avLst/>
              </a:prstGeom>
              <a:blipFill>
                <a:blip r:embed="rId2"/>
                <a:stretch>
                  <a:fillRect l="-754" t="-3113" b="-8171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CBAFFA1-063C-86D7-AEAC-26494DC57CA9}"/>
              </a:ext>
            </a:extLst>
          </p:cNvPr>
          <p:cNvSpPr txBox="1"/>
          <p:nvPr/>
        </p:nvSpPr>
        <p:spPr>
          <a:xfrm>
            <a:off x="67376" y="269506"/>
            <a:ext cx="12124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Our Side Information Problem with </a:t>
            </a:r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Witsenhausen’s zero-error side information problem </a:t>
            </a:r>
          </a:p>
          <a:p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has some clear advantages: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endParaRPr lang="en-AE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76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EF25B-CC90-49AD-6015-1C5FD1F56B79}"/>
                  </a:ext>
                </a:extLst>
              </p:cNvPr>
              <p:cNvSpPr txBox="1"/>
              <p:nvPr/>
            </p:nvSpPr>
            <p:spPr>
              <a:xfrm>
                <a:off x="67377" y="1223613"/>
                <a:ext cx="1212462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Witsenhausen requires the entire codeword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be recovered, while we are interested in only a singular bit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. Some obvious advantages are: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Shorter encoding lengths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AE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Ensures faster transmission speeds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B5EF25B-CC90-49AD-6015-1C5FD1F56B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377" y="1223613"/>
                <a:ext cx="12124623" cy="1569660"/>
              </a:xfrm>
              <a:prstGeom prst="rect">
                <a:avLst/>
              </a:prstGeom>
              <a:blipFill>
                <a:blip r:embed="rId2"/>
                <a:stretch>
                  <a:fillRect l="-754" t="-3113" b="-8171"/>
                </a:stretch>
              </a:blipFill>
            </p:spPr>
            <p:txBody>
              <a:bodyPr/>
              <a:lstStyle/>
              <a:p>
                <a:r>
                  <a:rPr lang="en-A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7CBAFFA1-063C-86D7-AEAC-26494DC57CA9}"/>
              </a:ext>
            </a:extLst>
          </p:cNvPr>
          <p:cNvSpPr txBox="1"/>
          <p:nvPr/>
        </p:nvSpPr>
        <p:spPr>
          <a:xfrm>
            <a:off x="67376" y="269506"/>
            <a:ext cx="121246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Our Side Information Problem with </a:t>
            </a:r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Witsenhausen’s zero-error side information problem </a:t>
            </a:r>
          </a:p>
          <a:p>
            <a:r>
              <a:rPr lang="de-D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has some clear advantages:</a:t>
            </a:r>
            <a:r>
              <a:rPr lang="en-US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endParaRPr lang="en-AE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FB9AC6-BC5F-A118-4EB6-0156D37BCB73}"/>
              </a:ext>
            </a:extLst>
          </p:cNvPr>
          <p:cNvSpPr txBox="1"/>
          <p:nvPr/>
        </p:nvSpPr>
        <p:spPr>
          <a:xfrm>
            <a:off x="67377" y="2916383"/>
            <a:ext cx="121246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Consider n bits: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With </a:t>
            </a:r>
            <a:r>
              <a:rPr lang="en-AE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Witsenhausen</a:t>
            </a:r>
            <a:r>
              <a:rPr lang="en-A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, the receiver has only a single bit of side-information, so it needs n-1 bits to recover the complete input.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AE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Whereas with parities, we need only a single bit, which can be encoded with the n/2 parities of pairs of matched bits.</a:t>
            </a:r>
          </a:p>
        </p:txBody>
      </p:sp>
    </p:spTree>
    <p:extLst>
      <p:ext uri="{BB962C8B-B14F-4D97-AF65-F5344CB8AC3E}">
        <p14:creationId xmlns:p14="http://schemas.microsoft.com/office/powerpoint/2010/main" val="346462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art6">
            <a:hlinkClick r:id="" action="ppaction://media"/>
            <a:extLst>
              <a:ext uri="{FF2B5EF4-FFF2-40B4-BE49-F238E27FC236}">
                <a16:creationId xmlns:a16="http://schemas.microsoft.com/office/drawing/2014/main" id="{9E5AC9CC-6A6A-73ED-FAFE-46656FE63F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268" y="60158"/>
            <a:ext cx="11987463" cy="673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0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1560</TotalTime>
  <Words>178</Words>
  <Application>Microsoft Office PowerPoint</Application>
  <PresentationFormat>Widescreen</PresentationFormat>
  <Paragraphs>16</Paragraphs>
  <Slides>11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Raagav Ramakrishnan</dc:creator>
  <cp:lastModifiedBy>Raagav Ramakrishnan</cp:lastModifiedBy>
  <cp:revision>96</cp:revision>
  <dcterms:created xsi:type="dcterms:W3CDTF">2023-06-20T22:34:10Z</dcterms:created>
  <dcterms:modified xsi:type="dcterms:W3CDTF">2023-06-22T00:34:14Z</dcterms:modified>
</cp:coreProperties>
</file>

<file path=docProps/thumbnail.jpeg>
</file>